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3"/>
  </p:notesMasterIdLst>
  <p:sldIdLst>
    <p:sldId id="256" r:id="rId2"/>
    <p:sldId id="257" r:id="rId3"/>
    <p:sldId id="286" r:id="rId4"/>
    <p:sldId id="289" r:id="rId5"/>
    <p:sldId id="291" r:id="rId6"/>
    <p:sldId id="296" r:id="rId7"/>
    <p:sldId id="292" r:id="rId8"/>
    <p:sldId id="298" r:id="rId9"/>
    <p:sldId id="297" r:id="rId10"/>
    <p:sldId id="293" r:id="rId11"/>
    <p:sldId id="295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54C0"/>
    <a:srgbClr val="58D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24" autoAdjust="0"/>
    <p:restoredTop sz="91500" autoAdjust="0"/>
  </p:normalViewPr>
  <p:slideViewPr>
    <p:cSldViewPr>
      <p:cViewPr>
        <p:scale>
          <a:sx n="100" d="100"/>
          <a:sy n="100" d="100"/>
        </p:scale>
        <p:origin x="24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B96E53-620F-43EB-B469-FEB376E40856}" type="datetimeFigureOut">
              <a:rPr lang="ru-RU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89BC5F-6A86-44DD-A1D6-9AF501702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30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5CBE3-B2EC-40C0-BAE3-B854B8A44767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BB149-E453-40D9-B0CA-09C10B5D99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B9646F-B7D1-4B84-8234-165A91833523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935FFC-06A1-422D-AD1E-73D71DE641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B9AA0-A6BA-4F5A-945B-F5D62800F180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14D3D-E471-438F-94C4-C3413716B0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754E3C-F3E5-4E94-B74B-8C42549184BE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F4022-74A6-413B-8EB9-70B60EC6FB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E054F2-A427-49FE-9C65-67B48976760D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29064-C021-47B7-B80E-9E478986AC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E79230-EFD4-4374-A2EA-F8F5284C5BEF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80B9-60B9-4E0D-A1DD-937B6449E2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E594D9-771F-44C0-BBD9-E1ABA6922AC4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D1683-EB8D-436B-B38B-4B5953BEDA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D2BD0E-D7EC-4674-8115-7586ACA6649A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C4AE2-ACA8-49DA-94D3-E12B772129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2A71E-F273-43F6-8E45-00FB65A16478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2B66A-5B25-4104-9FC3-0A6484B157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1715C-7FB4-49E7-81DE-3E5F4EABBD77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F343D6-5BDF-403F-81AD-6A707FA08C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4200CC-E335-4A3E-955F-FE69E0D02ADE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6B9B02-784B-43B0-8EAA-11FFBAFA28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CEE68CA-87B0-47A3-968C-C4962AEC0A95}" type="datetimeFigureOut">
              <a:rPr lang="ru-RU" smtClean="0"/>
              <a:pPr>
                <a:defRPr/>
              </a:pPr>
              <a:t>09.03.2019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E3BD88F-7BB8-4401-A938-207D6B2CEC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146304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</a:rPr>
              <a:t>урок математики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1класс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2" descr="http://nachalo4ka.ru/wp-content/uploads/2014/08/kolokolchik-knig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489654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842" y="646837"/>
            <a:ext cx="2093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clipartbest.com/cliparts/RTG/E6K/RTGE6Kpqc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140968"/>
            <a:ext cx="1728192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age.freepik.com/free-vector/no-translate-detected_1639-445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87" y="2168187"/>
            <a:ext cx="1545584" cy="2859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g0.liveinternet.ru/images/attach/c/2/66/609/66609604_610a79834b0b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442234"/>
            <a:ext cx="1283975" cy="30660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9592" y="5198368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5 и 3 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5215855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7 и 1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549198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</a:rPr>
              <a:t>3 и 4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0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andia.ru/text/80/490/images/img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31" y="1412776"/>
            <a:ext cx="6552728" cy="44541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1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390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3" name="Содержимое 6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7239000" cy="6027738"/>
          </a:xfrm>
        </p:spPr>
        <p:txBody>
          <a:bodyPr/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1сентября</a:t>
            </a:r>
            <a:endParaRPr lang="ru-RU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:\Рабочий стол\фото 1 класс\IMG_20180901_1125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0769" r="-1069" b="13783"/>
          <a:stretch/>
        </p:blipFill>
        <p:spPr bwMode="auto">
          <a:xfrm>
            <a:off x="1568450" y="1484784"/>
            <a:ext cx="6007100" cy="4394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7242175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Содержимое 4"/>
          <p:cNvSpPr>
            <a:spLocks noGrp="1"/>
          </p:cNvSpPr>
          <p:nvPr>
            <p:ph sz="half" idx="4294967295"/>
          </p:nvPr>
        </p:nvSpPr>
        <p:spPr>
          <a:xfrm>
            <a:off x="5622925" y="1428750"/>
            <a:ext cx="3521075" cy="45259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600" b="1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Windows_7even\AppData\Local\Microsoft\Windows\Temporary Internet Files\Content.Word\IMG_20190225_08204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53" y="2066924"/>
            <a:ext cx="1349772" cy="198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Windows_7even\AppData\Local\Microsoft\Windows\Temporary Internet Files\Content.Word\IMG_20190225_08221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91028"/>
            <a:ext cx="1354533" cy="2162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Windows_7even\AppData\Local\Microsoft\Windows\Temporary Internet Files\Content.Word\IMG_20190225_0821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84480"/>
            <a:ext cx="1152128" cy="1692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Windows_7even\AppData\Local\Microsoft\Windows\Temporary Internet Files\Content.Word\IMG_20190225_0821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284479"/>
            <a:ext cx="1080120" cy="1702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Windows_7even\AppData\Local\Microsoft\Windows\Temporary Internet Files\Content.Word\IMG_20190225_08470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25" y="2066925"/>
            <a:ext cx="1254343" cy="191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Windows_7even\AppData\Local\Microsoft\Windows\Temporary Internet Files\Content.Word\IMG_20190225_08215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470" y="2066925"/>
            <a:ext cx="1381125" cy="1998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Users\Windows_7even\AppData\Local\Microsoft\Windows\Temporary Internet Files\Content.Word\IMG_20190225_082241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4775"/>
            <a:ext cx="1553556" cy="231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C:\Users\Windows_7even\AppData\Local\Microsoft\Windows\Temporary Internet Files\Content.Word\IMG_20190225_08215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364667"/>
            <a:ext cx="932294" cy="1622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:\Рабочий стол\фото 1 класс\фото февраль\IMG_20190306_10031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92" y="4034016"/>
            <a:ext cx="1061466" cy="15212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799134" y="5555307"/>
            <a:ext cx="6192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+ 1 =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8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1=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zhivagann-egords47.edumsko.ru/uploads/23600/23567/section/601704/92160277_62dc6e6ffa81.jpg?151514579145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50" y="3748829"/>
            <a:ext cx="1299036" cy="12241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747814" y="4934157"/>
            <a:ext cx="3510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7 + 1 =               8 – 1=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48829"/>
            <a:ext cx="2717161" cy="102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79712" y="5486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и примеров на сложение и вычитание в пределах 8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s://img1.liveinternet.ru/images/attach/c/5/88/204/88204477_large_0003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4" t="8388" r="2125" b="7947"/>
          <a:stretch/>
        </p:blipFill>
        <p:spPr bwMode="auto">
          <a:xfrm>
            <a:off x="3383694" y="1556792"/>
            <a:ext cx="2238375" cy="2555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32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Загрузки Интернет\5 игруше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75394"/>
            <a:ext cx="4032448" cy="324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Загрузки Интернет\разбиты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3066048" cy="202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zhivagann-egords47.edumsko.ru/uploads/23600/23567/section/601704/92160277_62dc6e6ffa81.jpg?151514579145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9"/>
            <a:ext cx="5763532" cy="3869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58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47" y="1988840"/>
            <a:ext cx="7128792" cy="269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09770" y="220486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3590796"/>
            <a:ext cx="379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5876" y="3965927"/>
            <a:ext cx="3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5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5420" y="3771245"/>
            <a:ext cx="414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8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68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s3.livemaster.ru/zhurnalfoto/6/0/e/1403072009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03" y="1556792"/>
            <a:ext cx="5203081" cy="35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47280" y="404664"/>
            <a:ext cx="4328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Первоцветы Кузбасса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9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i.pinimg.com/736x/7b/63/1c/7b631c00abdf746a3f7a305195de647e--ppt-clipar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01" y="4725143"/>
            <a:ext cx="109156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21" y="2599897"/>
            <a:ext cx="1871663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s://png.pngtree.com/element_origin_min_pic/17/02/09/7fb393265fbde39287ddb571b31d2cf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7" r="-20" b="12393"/>
          <a:stretch/>
        </p:blipFill>
        <p:spPr bwMode="auto">
          <a:xfrm>
            <a:off x="324986" y="2458594"/>
            <a:ext cx="1664711" cy="13304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png.pngtree.com/element_origin_min_pic/17/02/09/35e6ddd994c921ca682818d267bac57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98398"/>
            <a:ext cx="1872208" cy="105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 descr="https://zabavnik.club/wp-content/uploads/2018/07/sonce_na_prozrachnom_fone_7_16194333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128489"/>
            <a:ext cx="1995309" cy="1572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755576" y="2765595"/>
            <a:ext cx="10915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8 – 4 =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60364" y="2924511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5 + 3 =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79234" y="2939151"/>
            <a:ext cx="973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6 – 3 =</a:t>
            </a:r>
            <a:endParaRPr lang="ru-RU" sz="2000" b="1" dirty="0"/>
          </a:p>
        </p:txBody>
      </p:sp>
      <p:pic>
        <p:nvPicPr>
          <p:cNvPr id="12" name="Рисунок 11" descr="https://png.pngtree.com/element_origin_min_pic/17/02/09/7fb393265fbde39287ddb571b31d2cf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7" r="-20" b="12393"/>
          <a:stretch/>
        </p:blipFill>
        <p:spPr bwMode="auto">
          <a:xfrm>
            <a:off x="6413037" y="2542370"/>
            <a:ext cx="1982143" cy="1246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952702" y="2820757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1 + 4 =</a:t>
            </a:r>
            <a:endParaRPr lang="ru-RU" sz="2000" dirty="0"/>
          </a:p>
        </p:txBody>
      </p:sp>
      <p:pic>
        <p:nvPicPr>
          <p:cNvPr id="13" name="Рисунок 12" descr="https://i.pinimg.com/736x/7b/63/1c/7b631c00abdf746a3f7a305195de647e--ppt-clipar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6" y="4725144"/>
            <a:ext cx="109156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94463" y="565144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https://i.pinimg.com/736x/7b/63/1c/7b631c00abdf746a3f7a305195de647e--ppt-clipar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159" y="4703493"/>
            <a:ext cx="109156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103016" y="559977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641091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https://i.pinimg.com/736x/7b/63/1c/7b631c00abdf746a3f7a305195de647e--ppt-clipar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25" y="4679692"/>
            <a:ext cx="1091565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/>
          <p:cNvSpPr/>
          <p:nvPr/>
        </p:nvSpPr>
        <p:spPr>
          <a:xfrm>
            <a:off x="7208626" y="5558817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1735171" y="3649235"/>
            <a:ext cx="5123154" cy="1075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1611570" y="3573016"/>
            <a:ext cx="1448262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5396952" y="3429000"/>
            <a:ext cx="18316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3707904" y="3429000"/>
            <a:ext cx="3667629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1266</TotalTime>
  <Words>70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урок математики 1класс  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 классных руководителей</dc:title>
  <dc:creator>Юрец</dc:creator>
  <cp:lastModifiedBy>RePack by Diakov</cp:lastModifiedBy>
  <cp:revision>118</cp:revision>
  <dcterms:created xsi:type="dcterms:W3CDTF">2013-06-10T13:54:06Z</dcterms:created>
  <dcterms:modified xsi:type="dcterms:W3CDTF">2019-03-09T12:03:47Z</dcterms:modified>
</cp:coreProperties>
</file>